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68" r:id="rId4"/>
    <p:sldId id="269" r:id="rId5"/>
    <p:sldId id="270" r:id="rId6"/>
    <p:sldId id="257" r:id="rId7"/>
    <p:sldId id="267" r:id="rId8"/>
    <p:sldId id="259" r:id="rId9"/>
    <p:sldId id="271" r:id="rId10"/>
    <p:sldId id="272" r:id="rId11"/>
    <p:sldId id="260" r:id="rId12"/>
    <p:sldId id="261" r:id="rId13"/>
    <p:sldId id="273" r:id="rId14"/>
    <p:sldId id="274" r:id="rId15"/>
    <p:sldId id="278" r:id="rId16"/>
    <p:sldId id="266" r:id="rId17"/>
    <p:sldId id="275" r:id="rId18"/>
    <p:sldId id="265" r:id="rId19"/>
    <p:sldId id="276" r:id="rId20"/>
    <p:sldId id="262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FAE02-697F-46F4-A437-21C2287E11F9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A3A7392-E6FC-4FF7-B04D-1D537D26BC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FAE02-697F-46F4-A437-21C2287E11F9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7392-E6FC-4FF7-B04D-1D537D26BC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FAE02-697F-46F4-A437-21C2287E11F9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7392-E6FC-4FF7-B04D-1D537D26BC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FAE02-697F-46F4-A437-21C2287E11F9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7392-E6FC-4FF7-B04D-1D537D26BC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FAE02-697F-46F4-A437-21C2287E11F9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3A7392-E6FC-4FF7-B04D-1D537D26BC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FAE02-697F-46F4-A437-21C2287E11F9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7392-E6FC-4FF7-B04D-1D537D26BC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FAE02-697F-46F4-A437-21C2287E11F9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7392-E6FC-4FF7-B04D-1D537D26BC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FAE02-697F-46F4-A437-21C2287E11F9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7392-E6FC-4FF7-B04D-1D537D26BC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FAE02-697F-46F4-A437-21C2287E11F9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7392-E6FC-4FF7-B04D-1D537D26BC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FAE02-697F-46F4-A437-21C2287E11F9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7392-E6FC-4FF7-B04D-1D537D26BC2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FAE02-697F-46F4-A437-21C2287E11F9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A3A7392-E6FC-4FF7-B04D-1D537D26BC2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EB7FAE02-697F-46F4-A437-21C2287E11F9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9A3A7392-E6FC-4FF7-B04D-1D537D26BC2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cap="none" dirty="0" smtClean="0"/>
              <a:t>REVIEW--Word List:    </a:t>
            </a:r>
            <a:r>
              <a:rPr lang="en-US" sz="7200" cap="none" dirty="0" err="1" smtClean="0"/>
              <a:t>therm</a:t>
            </a:r>
            <a:r>
              <a:rPr lang="en-US" sz="7200" cap="none" dirty="0" smtClean="0"/>
              <a:t> = heat, temperature</a:t>
            </a:r>
            <a:endParaRPr lang="en-US" sz="72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65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>
            <a:normAutofit/>
          </a:bodyPr>
          <a:lstStyle/>
          <a:p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related to </a:t>
            </a:r>
            <a:r>
              <a:rPr lang="en-US" sz="4000" dirty="0" smtClean="0">
                <a:solidFill>
                  <a:srgbClr val="C00000"/>
                </a:solidFill>
              </a:rPr>
              <a:t>heat </a:t>
            </a:r>
            <a:r>
              <a:rPr lang="en-US" sz="4000" dirty="0" smtClean="0"/>
              <a:t>or </a:t>
            </a:r>
            <a:r>
              <a:rPr lang="en-US" sz="4000" dirty="0" smtClean="0">
                <a:solidFill>
                  <a:srgbClr val="C00000"/>
                </a:solidFill>
              </a:rPr>
              <a:t>temperature</a:t>
            </a:r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5005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>
            <a:normAutofit fontScale="90000"/>
          </a:bodyPr>
          <a:lstStyle/>
          <a:p>
            <a:r>
              <a:rPr lang="en-US" sz="10700" cap="none" dirty="0" smtClean="0">
                <a:solidFill>
                  <a:srgbClr val="C00000"/>
                </a:solidFill>
              </a:rPr>
              <a:t>thermal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related to </a:t>
            </a:r>
            <a:r>
              <a:rPr lang="en-US" sz="4000" dirty="0" smtClean="0">
                <a:solidFill>
                  <a:srgbClr val="C00000"/>
                </a:solidFill>
              </a:rPr>
              <a:t>heat </a:t>
            </a:r>
            <a:r>
              <a:rPr lang="en-US" sz="4000" dirty="0" smtClean="0"/>
              <a:t>or </a:t>
            </a:r>
            <a:r>
              <a:rPr lang="en-US" sz="4000" dirty="0" smtClean="0">
                <a:solidFill>
                  <a:srgbClr val="C00000"/>
                </a:solidFill>
              </a:rPr>
              <a:t>temperature</a:t>
            </a:r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6190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>
            <a:noAutofit/>
          </a:bodyPr>
          <a:lstStyle/>
          <a:p>
            <a:endParaRPr lang="en-US" sz="24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caused or operated by </a:t>
            </a:r>
            <a:r>
              <a:rPr lang="en-US" sz="4000" dirty="0" smtClean="0">
                <a:solidFill>
                  <a:srgbClr val="C00000"/>
                </a:solidFill>
              </a:rPr>
              <a:t>heat </a:t>
            </a:r>
            <a:r>
              <a:rPr lang="en-US" sz="4000" dirty="0" smtClean="0"/>
              <a:t>that has changed into different forms of energy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85298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>
            <a:noAutofit/>
          </a:bodyPr>
          <a:lstStyle/>
          <a:p>
            <a:r>
              <a:rPr lang="en-US" sz="8000" cap="none" dirty="0" err="1" smtClean="0">
                <a:solidFill>
                  <a:srgbClr val="C00000"/>
                </a:solidFill>
              </a:rPr>
              <a:t>thermaldynamic</a:t>
            </a:r>
            <a:endParaRPr lang="en-US" sz="24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caused or operated by </a:t>
            </a:r>
            <a:r>
              <a:rPr lang="en-US" sz="4000" dirty="0" smtClean="0">
                <a:solidFill>
                  <a:srgbClr val="C00000"/>
                </a:solidFill>
              </a:rPr>
              <a:t>heat </a:t>
            </a:r>
            <a:r>
              <a:rPr lang="en-US" sz="4000" dirty="0" smtClean="0"/>
              <a:t>that has changed into different forms of energy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69064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>
            <a:noAutofit/>
          </a:bodyPr>
          <a:lstStyle/>
          <a:p>
            <a:endParaRPr lang="en-US" sz="24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an instrument that measures </a:t>
            </a:r>
            <a:r>
              <a:rPr lang="en-US" sz="4000" dirty="0" smtClean="0">
                <a:solidFill>
                  <a:srgbClr val="C00000"/>
                </a:solidFill>
              </a:rPr>
              <a:t>temperature </a:t>
            </a:r>
            <a:r>
              <a:rPr lang="en-US" sz="4000" dirty="0" smtClean="0"/>
              <a:t>or </a:t>
            </a:r>
            <a:r>
              <a:rPr lang="en-US" sz="4000" dirty="0" smtClean="0">
                <a:solidFill>
                  <a:srgbClr val="C00000"/>
                </a:solidFill>
              </a:rPr>
              <a:t>heat</a:t>
            </a:r>
          </a:p>
          <a:p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728329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>
            <a:noAutofit/>
          </a:bodyPr>
          <a:lstStyle/>
          <a:p>
            <a:r>
              <a:rPr lang="en-US" sz="8000" cap="none" dirty="0" smtClean="0">
                <a:solidFill>
                  <a:srgbClr val="C00000"/>
                </a:solidFill>
              </a:rPr>
              <a:t>thermometer</a:t>
            </a:r>
            <a:endParaRPr lang="en-US" sz="24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an instrument that measures </a:t>
            </a:r>
            <a:r>
              <a:rPr lang="en-US" sz="4000" dirty="0" smtClean="0">
                <a:solidFill>
                  <a:srgbClr val="C00000"/>
                </a:solidFill>
              </a:rPr>
              <a:t>temperature </a:t>
            </a:r>
            <a:r>
              <a:rPr lang="en-US" sz="4000" dirty="0" smtClean="0"/>
              <a:t>or </a:t>
            </a:r>
            <a:r>
              <a:rPr lang="en-US" sz="4000" dirty="0" smtClean="0">
                <a:solidFill>
                  <a:srgbClr val="C00000"/>
                </a:solidFill>
              </a:rPr>
              <a:t>heat</a:t>
            </a:r>
          </a:p>
          <a:p>
            <a:endParaRPr lang="en-US" sz="4000" dirty="0" smtClean="0">
              <a:solidFill>
                <a:srgbClr val="C00000"/>
              </a:solidFill>
            </a:endParaRPr>
          </a:p>
          <a:p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083933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>
            <a:noAutofit/>
          </a:bodyPr>
          <a:lstStyle/>
          <a:p>
            <a:endParaRPr lang="en-US" sz="24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device used to control the </a:t>
            </a:r>
            <a:r>
              <a:rPr lang="en-US" sz="4000" dirty="0" smtClean="0">
                <a:solidFill>
                  <a:srgbClr val="C00000"/>
                </a:solidFill>
              </a:rPr>
              <a:t>temperature</a:t>
            </a:r>
          </a:p>
          <a:p>
            <a:endParaRPr lang="en-US" sz="4000" dirty="0" smtClean="0">
              <a:solidFill>
                <a:srgbClr val="C00000"/>
              </a:solidFill>
            </a:endParaRPr>
          </a:p>
          <a:p>
            <a:endParaRPr lang="en-US" sz="4000" dirty="0"/>
          </a:p>
        </p:txBody>
      </p:sp>
      <p:sp>
        <p:nvSpPr>
          <p:cNvPr id="4" name="AutoShape 4" descr="Image result for thermosta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Image result for thermosta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662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>
            <a:noAutofit/>
          </a:bodyPr>
          <a:lstStyle/>
          <a:p>
            <a:r>
              <a:rPr lang="en-US" sz="8000" cap="none" dirty="0" smtClean="0">
                <a:solidFill>
                  <a:srgbClr val="C00000"/>
                </a:solidFill>
              </a:rPr>
              <a:t>thermostat</a:t>
            </a:r>
            <a:endParaRPr lang="en-US" sz="24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device used to control the </a:t>
            </a:r>
            <a:r>
              <a:rPr lang="en-US" sz="4000" dirty="0" smtClean="0">
                <a:solidFill>
                  <a:srgbClr val="C00000"/>
                </a:solidFill>
              </a:rPr>
              <a:t>temperature</a:t>
            </a:r>
          </a:p>
          <a:p>
            <a:endParaRPr lang="en-US" sz="4000" dirty="0" smtClean="0">
              <a:solidFill>
                <a:srgbClr val="C00000"/>
              </a:solidFill>
            </a:endParaRPr>
          </a:p>
          <a:p>
            <a:endParaRPr lang="en-US" sz="4000" dirty="0"/>
          </a:p>
        </p:txBody>
      </p:sp>
      <p:sp>
        <p:nvSpPr>
          <p:cNvPr id="4" name="AutoShape 4" descr="Image result for thermosta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Image result for thermosta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082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>
            <a:noAutofit/>
          </a:bodyPr>
          <a:lstStyle/>
          <a:p>
            <a:endParaRPr lang="en-US" sz="24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container that is used to keep things </a:t>
            </a:r>
            <a:r>
              <a:rPr lang="en-US" sz="4000" dirty="0" smtClean="0">
                <a:solidFill>
                  <a:srgbClr val="C00000"/>
                </a:solidFill>
              </a:rPr>
              <a:t>warm, </a:t>
            </a:r>
            <a:r>
              <a:rPr lang="en-US" sz="4000" dirty="0" smtClean="0"/>
              <a:t>such as your soup; a double-walled container that keeps things </a:t>
            </a:r>
            <a:r>
              <a:rPr lang="en-US" sz="4000" dirty="0" smtClean="0">
                <a:solidFill>
                  <a:srgbClr val="C00000"/>
                </a:solidFill>
              </a:rPr>
              <a:t>warm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4314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>
            <a:noAutofit/>
          </a:bodyPr>
          <a:lstStyle/>
          <a:p>
            <a:r>
              <a:rPr lang="en-US" sz="8000" cap="none" dirty="0" smtClean="0">
                <a:solidFill>
                  <a:srgbClr val="C00000"/>
                </a:solidFill>
              </a:rPr>
              <a:t>thermos</a:t>
            </a:r>
            <a:endParaRPr lang="en-US" sz="24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container that is used to keep things </a:t>
            </a:r>
            <a:r>
              <a:rPr lang="en-US" sz="4000" dirty="0" smtClean="0">
                <a:solidFill>
                  <a:srgbClr val="C00000"/>
                </a:solidFill>
              </a:rPr>
              <a:t>warm, </a:t>
            </a:r>
            <a:r>
              <a:rPr lang="en-US" sz="4000" dirty="0" smtClean="0"/>
              <a:t>such as your soup; a double-walled container that keeps things </a:t>
            </a:r>
            <a:r>
              <a:rPr lang="en-US" sz="4000" dirty="0" smtClean="0">
                <a:solidFill>
                  <a:srgbClr val="C00000"/>
                </a:solidFill>
              </a:rPr>
              <a:t>warm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8330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>
            <a:noAutofit/>
          </a:bodyPr>
          <a:lstStyle/>
          <a:p>
            <a:endParaRPr lang="en-US" sz="24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an organism that has adapted to living in very high </a:t>
            </a:r>
            <a:r>
              <a:rPr lang="en-US" sz="4000" dirty="0" smtClean="0">
                <a:solidFill>
                  <a:srgbClr val="C00000"/>
                </a:solidFill>
              </a:rPr>
              <a:t>temperatures (heat),  </a:t>
            </a:r>
            <a:r>
              <a:rPr lang="en-US" sz="4000" dirty="0" smtClean="0"/>
              <a:t>or such as bacteria or algae</a:t>
            </a:r>
          </a:p>
          <a:p>
            <a:endParaRPr lang="en-US" sz="4000" dirty="0"/>
          </a:p>
        </p:txBody>
      </p:sp>
      <p:sp>
        <p:nvSpPr>
          <p:cNvPr id="4" name="AutoShape 4" descr="data:image/jpeg;base64,/9j/4AAQSkZJRgABAQAAAQABAAD/2wCEAAkGBxQSEhUUExQWFhUXGRgYFhgYGRgXHBwdHBccFxUZHBoYHCggHR0lGxwYITEhJSkrLi4vGh8zODMtNygtLisBCgoKDg0OFBAQGCwcHBwsLCwsLCwsLCwsLCwsLCwrLCwsLCwsLDcsLCwsLCwsLCwsNywsNywsNyw3KywrLCwrK//AABEIANgA6QMBIgACEQEDEQH/xAAbAAABBQEBAAAAAAAAAAAAAAAFAgMEBgcBAP/EAEYQAAIBAgQDBQUGBAMGBQUAAAECEQADBBIhMQUiQQYTUWFxBzKBkaEUI0JSscEV0eHwYnKSFhczU5PSJEOCovE0VGNks//EABcBAQEBAQAAAAAAAAAAAAAAAAABAgP/xAAcEQEBAQADAQEBAAAAAAAAAAAAARECITFBURL/2gAMAwEAAhEDEQA/ADfaZ71hbxtnM+Kui3b/AMLMSHI6aoEXQaEk1E7acJtpbt4m7duXMrCzdzNuGBIdTBPKwmDuPCo2L7QG/wAQBaBZs3ioABlcrfeM3WSQTPWFike07Fi5aw9jD3M8uzsFE5jELB3ga/FhVcwnSyzPYS25NuChkCNCGBXX4dZqb2S7bC2pW+Myhiyi2Apt9SsOZIJ85BPWYqrYTGNbdbN1GOUAD8wG50GpGtexmG72+VsoUkic6k5joCQCsgbnxokNcTxq4i6zKCGd2ZVkFRmYnUmIA6zppNX9e2dlRbe9ZuIHWSyOCARoQFOv+IQdRtVZFj7IVtlA1t2BJYAEsFBj/JOkHqJiu8WdWcJbt97lKyBz/eGBlLRCz+UA6eEUBbHY17uIN3ANlsuozSxQXW1XUnRW1kwM3LqaB8TK27ci6t66nKcxJ1Ykgb6lYaT/AIV86t97seVRGv4tcMskAaMEJHuK7MCdQNB+tUXE38Lbm1aR7hJULeabYnMWDZczSGJ2MaChiV2bvJFy7eKhtlGVgcwOZjKggkrMTJEAjpSuKY23dOSzKKFA1TKsgzP3h1kA7AGTpvSMBgwLL3H+7iYBlQTmAG58JMDTbSgNyVYsZLRAgNttOp28IoNO9l5JskszEtdygliYRBoBOwzFtuo8qq3FXS5iHYao9wkGdwzmQVC6awAB8fGii8QOHw9uzZYC5cUJbMZgoyzcuGOm+viT4Um1hUtlLYRWuBS0uQcqkR1Izf5fAjpRFexnCmw5W8AxMZhuChGi5yDyk+vyrT/Yjdz2sU5LFmuqWzEnXIAdTvtWf9qr0C4pDsrQ7S/vNMjNEgFSYAB8PGtD9ieIR8PeyIEyuiGJ1IWcxk7wR8qVvie9qfGVw13CFzcyst3ROuW7hmadQPc7xR/m3G9ZDY4nizly3r7ToIuOdfA82nxrSPbmWz4LKAdMQdQD1seNZbkkwzzGkJr8ATpSLaLW8biDP399XU6qbrbTAjmnfpTmHxmLvGUu3usw77jXx6wdBQm/xIhO6SAsgt+IsRtJO8SelGOyuNLXClwluRuuvQ6fCd60xdX7sdxzvFW1ezh0MqS+hBhdcxmddtd6T2w7XJhnKqC2n3YDGAynQmAJWehJmKqxwZtvm1kEFND6hiBtHh40B44957rG+WYNORjroDHLHpt5VaSo9ztDiWJPf3dZOlxxvv1on2d465vKLt26V11N25pynLs0RmjcdfKq/wDY38NDsToPXWpnDMIBeRbjKEzhGYHQgnWD+/SsqvuL4zcKnLeIzRBzHTUT/Yquvj74Mm/dgHmJd/Xx6j8O9WN0FrlS2ijpCiPLWNfWhvEeF27wAH3Z1I/LMmSR+4rbGieF4jcFm1Fy5qneMS7HU6mTPTYD0qB2g4heNu2y3boOcK0M0kbjY1Fw4dLQtn/yzBP5uqn01MUxxPWwWM8hDfqB9SKgONjrwaRcua9MzfEb0E4pev2bwIv3cjcwU3XnfUBZkiam8OvK9q3cnU6HyIGum9RuMWw6o77I0H0J2oSnsB2yzHKzXp11DSNpOmYRt51z/b1f/wBj/WP+6gmIwBd+8tBRMgosCCBGg6g+XnUH+EL/AM0fWovSyYpRh2xJYRc7264kHK03WKQ20RH+k13gWHNy7iLpE5ygRjsARmyodtD08I8aI3uGrxDF3kxAyFWcIVg54aYWdQcoJPw8ad7bKoKWraZmQrltbi2iEESBOVmgb6nWsqiYbjtizfuIwYgIB3iqGaQZbbXL8emlOXe0dg6q11QCJLKw1gmPTf6VFsi82r4eFIEszg9fwxqf012NQ+Ipla29wm3qAMozADw0jpG4P0qoJ48WO7y3GDXLmttchYhiMynUQI66iPWoOM4c+HsC4otKGh1LDLmIEA5WPTffwop2myWLFuAGJmGAkge8dQDJO/j1qk8W4obwW0M8qSEzEmJA0Gv9x51FRcFcZG3VypkK7jJ74nrBk9B5k0ewLLibzSltSjLy2oylswyqpmFAg6+E0Rs8Fw+LTlt5WUcyqMtxDGsj8Sz11+BqBwfBXcE1wLbF4SCpDBSYkaqddJ6UW1O4o7Yi9awsAhfvbswYA0VNfEnX1FB+1Fq13uQAWyFAYqNyBqIHQCBp4HeljiRwmIu31RW71ipW4WLBpmDlGkGIBOo06GFYyby2bp1YkXGBy6nMS0+EmgdweAbD99i7igwoyRqCSBA28YHoGpCcMa+vfLcZLhUM2YkZlbUg+KhunRfSp/FXuY2yLzRbtW5cW11DnaWLEakRA6fGq3a4jiUuE2GZRuFYj6oeUn0FMEvG4o3GXD3p3GUbhGOhCndlO8Hy8IrWfZHwpsNaxCsytNwEFf8ALBHzB2rKuBo13Eh3EhZeSIy9Mug3DFY8q2D2a4lWXEKu1t1WfEwS31kfCos9Vn27e/ggNeXE6fGxWWXXO256nqJ6DyrXfbLhUuXcGLlwoAmJOi5i3Nhxl3EaVnf8Hsgki5cJ6HKo/c1qFvYE9sr05uvgJ/en+E3mt3A+2XWT4bE+e+3WpnGMEtoBrcMugZmGsnyJIA6UQ7O3la0wP/EmRygyNpjYAa/GKRnT2K7W3QIRAk6rJOin3dOp6/GgGJxpZgWZnI15mJAO8AE1N4xhsxa6BzT7vkOseXhQuyttSCwJ1Gm3z/lVpEo4wyMwBmCIAmp9rhruouuygZ9ySNFIzEx7vvdddKF4cgsSphiCRO/jv8/CkWLTEMSYiCSSBBJgGOok60FnfjrWGKAC5ZBhZPQEwVYf1qevaHDOozB0I1iAZ36g+I8t6qVp45GEA7eR6jzU7ik4hQNjMCQdtDuI8jTUxa8Px23evshkKyqqM5iWWd/CQYHoKXxpBZsXCxjMuVZ3JOmn6/CqX9mcqWAOXqa7xHGtdZWYAQqqAJ/Dp86f0uC3ZfiSLmtXWyqxlWOwPWfIij2P4lg8vctcLZveZYYAj3YOg8PkaoVtJYDxP60m+sMR5mpvRi6YC2pyFHB+OxGvw0n61P8AtGG/5lv51UhhFUWijEkjnbpzaCNdx4RMz0pE/wCJP9Qq6mLqCl67eCmL1u9cUMJBGZmhp8iTI8IpfD8AUtMVX71SJz5cpkczFpkmR13+tJ45i7Ni895dGLumSCpOvNKkGQYmRp8dovE+0Rtul4IotOih0P3maRlzNsI2OXyE7VAK4jxS/a7ti5BYzqAJXdVPgNROn6UE4xx6/fC52XKsaQmpAgtoJiZg1buMYuzfNzEG2bjIsCzmOUSsHmj3h78aaEnWs9w5Q3VLCEzCRvAmpW+ME7fEe8tm2IBAEanXLs28Bhr6qY6Um9jHZS1wMShGVoBCkkzvMzFOdqsIEe29sBVdfw9GVoO3WCutHO0iKmEAYQzFDEBjy6Zokcu4B/sj8Bv4k7upLBC05ikrAnXWdiBtprIo/hu1K2sq4m0L7gBs9twrBYGjBhDPM66aUD4dhrLAMt0BtCfwEEGRAAPWNZPrXMfwy0pzNdWGJblBn3oy6jU9T8N6IT2m4wMTie+RMlsgLDESdyS8dfh0FHuFWFdALgyIRIIBOm2g/NqxiNJ9Kr/DsGAbty1cBFrVVZJLZuW3A8dc3lHSp/DibMS3I8h7gOZUPunX8wzBswmfMUKJ9qOLWEsPhbTBmMMSM2SARyA/Xw5Yqnpj2RYWFnWZn0IFexGAuGVRWuKpIV1UkN13jTxr2JCqoCsGiQZ6azB85ouRfuBC2LN2+HVpMlpE8qgKG85JGo6Va/Yf/wDSXJnOXDPPiZII8BH1msZ4aEe6vekJZDAtlGWJOm2pjxMmK332bYazbt3RZyZSVblM+8Cf3qE9APbJiLaXsEbpbLkxUZQCZzYbxI6TVLtcVweU8z5pEEpIAgzPNr0qz+3sDPgZ6riR8zYj6xWZYSzmgKJaRm/y6+Phv8q1KnKdi/E+PhkNvD5hO7EBdB4AbUHa+yZWDNMHWSCYY7+XlStbRywS3TzJ0nrMdB/Kolwyq/H9aC34cFkS51ZQfjGv1qu8awfdvP4G1Hr1FFuyfEQfuHO//DJ6Hqvx6efrRDjWBzWrgI1ALD1XX9JrXxnyqSG61Jt4kwVOoI/cGR56VGC06LTCeUwuhMGB5E1lof7McL+1MVdmFu2uZo33AUSR11+VWHi3ZSzlY2feQR7xYMPrr6UL9n2JAe7bMy6qR/6SQR/7vpVlxlyLN0/4YHqTAHzNak6ZqvYi2uTuVymNGMwRpzAAxuZM+lVzE4RrZylSd+YCY10+n61Mw+MUXGV5Uhm1jzP1prjeJRnXuzMLDGIB1kR1qVYH4RfvE/zL+opF5ZM7etPWcQyspmQCDrrsfOuX7vMeVYOo0Gx1G1RU/hGIYG3aADpcJLIQD194E7MAAQfKrn/sePBf/d/OqVw7EAMLkbTpOhJGQr4gRrp0q8/x5PzL8xVjNI9oGJFzHJaG1tWloiZ5jruVUDp1zVWuLW2xFpHHKmcc5zcy5NNgdisDzPpRPjXESbl5iQZa6pBAUAlhZUfmMJO0+mlS8fx5EtAdzdCKiZJWAwXQNBA2Kg+tQ+hOE4Zibea3Pd5szEMq5HzAppmXwbbpRPhfYWxewwBVu+IuKLgLCGVyqgqeUiREkTBozxF84DJBU3Lb6/lf3vjB6dacwbPausknLdHeAEzlZIV8oO0qQdOq+dFjMrfD8RdK2DbcMhMFpIB6gELHTzr3EOH4lH7xxqDCkuh0Gg0LEkRuIjf42XjeCu2MZ32HMd+Sy/hAMy+YzEgyQDOhqu8au3lJS6iozasdQrazKmYg6yAfltTFD7jJcEm1lckR3TDKf/RB1OmxA8qdw2Esll5nHKQQwC666AgnXwnL0pVjCXGUm2uYQSSAWKgCSYEhB577ainsTw5mso9zOAWKFijgK8CAZ0IgQWGunlUNO4DHXAHWzlVGOxtpmkLqCSNeXlIBgydNTVkxODw2NtA2isCGhIV0MaqyDoNRJGvSqrgrLXbqcyrGjEMADH4gW6nSfE7eTmLwpw+JzI+VwSTBBKSOaYkZfnM9IoLUmLTD2rdu6Wt5RlW4qk221kE5BKt4giN4Jpl72FvsA17DXD0zwPq4A+tVbifaK9eRFuMoEkyLaAHYCdJka/Om04c11S5UICBB2nTXSYA+W9DFx4r2Otdw1xU7tpAQoTleTBXLMHSTpERrV19j6lVxaH8F1Fn0tARO5jasw7LWFcG0AAFdWKqxZSW0zftNah7I7gY4+DMYgD5IF6+m9FnoN7eEzPgRtpiP1sVmOIxAWQs551YHTrI+cfWtd9rmDW7ieHq7ZUjEl+pKjuGYAeJAgetZBxLBlLrpqQCYYjLI6N5A0+F9dXGFipfmKA5Z+JAPjqZpq7cXu1AABlpO56QB4CrVwfC27dhLgVWZ5JZlBO8QJ22ofxjhyshuW1ykaso0EdWA8o2FaxnQG2BB3np+9Fm4/fe33ZIOkFo5o9f33oWqzt06U9hrU6SPHUj4k+VFot2X7PfaLkuSLS6uQQpPgqk+Pj0rSTgfdRFATYKBpHpVPweOXAsLV2SCqnlB6yQYIBgyKkY3tXnPc4VWzNIZzplGxKgfrV6Z7McPsJhsW0KQHuMiDYBNTPjBIIH+X4VK7UXMwGHtnmJDmQYIBgAHaZ1+AqTwLCC0i2/xaljv1+nX51Wsdfdb164wgIdNTzE6INTH9FNEIvcBuvnxCle6EuWJEjU6Zd5megGlB0t5yRAnU6aevTWiuB4gl66nekodFZgeVknmVlM6ROtMcf4ctu85sEtbklYmQp288vgajRvgtpHuxvALKD5DqJg+PwoljcP3qlSBmglDtB8J8KC4G73LrdI2Mhep6EeQqz/b8ME7zvY8FytM+G31pEoNwLhhvhk6aSQwOUwYbzk6RVi/2btf8xv9P9aH9kceltHtsAuZgRckkbbE7CInWrD/ABfC/wDNt1YXQe1g0xGMvWrhKA3Hy6gSwuGFltNZPyqRx/hGLuBMMua8ttSUadQuxXUwDsBULtDbt966ljBuOxIIEk3DymfOR8KLLxe5g+6aTdR7ahrZ/KOuY6huo9KyIGGxguYO7buHKyWXtsraEFQckzr4VX+z/E75vJF1yV/E0uQIiASdFPhV07TcawN+yxJ++GQrKQ4MgwXWQQBIOpoVbOGs2yyOrlYOROX3tiZ+vXyopjtX2gxKiy2VLSq7EBGLZzEEMDspHSonGeMDE4YDusrMwKspDKCNW6AqYOv77127hTirV247SUB7u2UhlEgCJYSSdmPgfSkdne09rDBR9nYqobMcwZpIgkqQAQToROw3ooZw3jlwZbQFvuyMj5kAOUkFnL6sIga6iBtRO2L2IfulvvdRCzZ3M9dSLYPXT+Y2D3EcdaxNoW7GtxjJ5cuUAiZ+sCY0pv8Agxwz22tXnBZHYhTBIGhliYEx9KBfFe6w82wCzQDlnYwSIGkCZkDakdkr1m8937YqmVVlZgCJzEHTfWaCcQwLSuYszt11J3JGY9YUTpRbss9gK631RS5GR3AymPwk9DqDJ08xQ+LT9iwLKVttYAGpKXUtkTuYzEA/CqbY4U2LxFyzavZraEkORmLAHKCAPe/SivFOy6MQygpPVOZD5xMfI0A4jwm9hmS5ugIh1JHWYjcGoRYrXZC5ZHLdKPB5sjL9QxMEVofsd4W+Hs4gO2ZnuBidfAjqPKfnVD47YuKkoTndsofM5IUjm3MQB5H3q0f2XYXu7V3765eBKENcJJHJsJ2HzpTj6G+1e2WxPDwN4xX0W0apPanBThi7CChXKT1lgCPPefhVr9teKNq9gHUkEDE6qcp/8kaH41QOJYi5fAZ7r3VgnmMwdNgNj/8ANWeHL1L7MOblh7e5tmR6N0+YPzpxZVv72ob2axf2bEfeQEIKPqNAdQ0eRq23+GqedWUodQwIj51qM1QuJ4DurkTCHmU76T+opNvvFhrasAesb+Mnb4UU7TX5dDb5kQZcwggkmSNPhQ3E4K77zyAT+IwfiN/pWVcxiOzgtEwpOoHSY/pRXstaNq53lwqiMpUMxEToR5kadKH98qBTlDMBEtzehKnQddP0pi/dFw5ixB8IJA8l8vKqNI7+3bli4JOwUiW6nKAZJj9ao3GccbgYEnMz52GkCFyqAQegJFeZvs7LqrsFOVTrlYnnLA6T0/8AihuKvF2ZjuxJOkanU6DSrakhl129KK8FxwGW2wkE6NMFfNT0P08qFtqB5H9df2rtq4VYMDqNRWWh3iXDLTXD3d7vAApuGIJMdF8tj8fSgzvsrDTXbpBjT5UU4bhVujMjhbxZYtjqc2hE9Nid+tSeLcIW4He0wYocmWQrdfwnUnwjQ1UC+D4MXLy2w/Lc5D0YTMSPGQPHpVk/go/J9W/7aqNiyTzCRl9468vgfX96sn+2R/Kf7+NIU3x3DziHiNbtw7x/5h3noP3rj8Rc8rDPbOQFiDpAyiDsOn9k012p5sXejRe8YDyGc0Ru2WOGS2qXDyhnAnKBEqTpvOY+kUZIvYK13CuFYuWIYmNunLMxJ+mmtBOJi5h7oVSdObl1BYddunT0qycBZ7jm3y90kCRoza+swNTIpPbHCW7rLatBe+tAmLZ111C8vUbyfGKLEHiHGMSLS30LJecr3pNsAnJsBPgYOw3oRgcBdxDXGJUuwE5hGpPvbabH1nwqebRBVmckkAEurLD6LEHqIMMRzRVgXh9kNntPBaQSpBDHrmWN/SOsiphqodneJphXuLdDc0K2UAkFT5kT/SjHGc19SyKZuslq2sSVXWR+5P8AiNDuKdmLpFy8pV5djlWc0HUGPUxUg8bvthQMhBnIGXTKEULmA3WYIJGmhNGr34TxbADDkoX5FVbYYkMQxlirAE5RAy/0oNfsNcAyWzlEz01G++2nTzqRmZGhTnfNLTqI2UExrOpnbXSrJfw3cWOZ4DrJDMvKx1UBjvoCDP5fSiBWE4w9rKtjMoBnKdASVDZcp0Py89KkYztG7KVulLgaMo7tQFkBvdA1YeIO3rRHso9kJlXK1xVzMxKqY33JOg0FBe1dpVv5ghyZZUDRR46+kSKiGsXj71xksoSIHKSOsSYjSBp6RWv+yPCPbtXw7s7FrZJbockQPL+tZR2a7Q2rFtxcVixfMABO4AgGeWNa1D2N8SbEW8Vcb/mqFXfKMkxPUSSfjRvj6E+3r3sF6Yn9bFZrwzFBGhicpOsdPA1pvt0aHwJBIIGIgjfexEVlPXzqw5CXEsFmgoNdoGuYfhIj8XQjyFNYG2RavAhgcoI6CM4zaHfpUrgXFmRsuhI5kMTBBk6daj4W2y3srEcwiZ0IfQH01+lGQ1VPSaM4PC3HkR92REtpPTMvXzEVJ7LYNWxOV9cqMwU/iOkeuhn4UdxlolWPUaj4VZEtAhwBADmuHWIgaaetRcTwz7P96CHWYUkQQ8aSPLf1FG8E5MljAAJkkAeQk6Go3GuI2ms92GzHMDoDHXUHafpFWwmqwzkkkkkmST1JO+vrXiIOnwqRawYuTkYSOjcp8NPGvWsGc0MNB70ESPPXwrLRpLc5h13HnB29Yk0xRPF28twsrNmknmUrMdAZOpimMdhchBJEMMwA1IHgR0oSotq6yEMpKsNQQYI9KdtYglmZiSWknxJJ1P1JpSWVKZgWJzQRA2iQd/Ga8mHGokzHKCIkyOs+tBKu41roVLrmQORjMEHUT8fxeZmnP4efz3Pl/WhlvmGXrPL+6/H9fWufaG8PpQaJx3CW2v3LxtyMzJmBIGYAkHfVvlER687MY0k3LT3GdrbIQSZhSugnyIPzrn2NHuX7ZklnuggyCocsFjwmJ0/Q1TVxBwuW5aJFxlKsG1HlpEH4ncVWRPjvaJsPcuWMOShDvmeASMx90aTAGnlrFNcD4JdVVu51loZAZgw2hLzIJgjbrQ45Llxrlw/etLlSPeYnYZdpM6GPKrHheJqttUYgoT92x5Sp6gg6kT0WYM/CLoZxriwOdFXu7qNoohhOmbXUGQPH1qHwe+b2YMpOuYwB4alZ65ZHyqdx/hR1xFskXF1YjSR+Yf4v1qVwbC3BhhdUBrhCEKXXVQSRrECSBKnXT4UPiJhnxdpWZTltgSO8MEzqcum8A6D1oTdv3L7KltS5ZfdUToGJ18BJnXTUazRPi1y8WRiCltTlKidJ0KyTJG/pIpeA4j9guXVuW3uKVtjMCAQVERJEFdfHSKJEXhuDuJiUt3FykhlhtCAQSuuwGggzS+N2WuNbUQZBWNggB0JPlJE+oqBxXjr3sQt8rkyBRbXU8oM6t1mTqB1qx8cv2r9lu7dUuDKWDdMyn7uYjcnUTRqzFR+05GYpGh1gmCPdidz6/KiPAX7xnTuwUYQ3XLOxA6mfXQGoD4LJbY3AwaREajYwpIkT13qdwTHdwWDcgMEkDNIMR66E6f2IXzoOxmEySCwaD+HX6xEbePwrYvYO4NjFQuX71f8A+YifhWQ3cYO9zH3TIZBpoSRAG3uwelbL7EQnc4k25ym4m4GhFsAxB1Gn60WB3t597BemI/WxWV6az4aft8K3H2p9k8Rjzhvs4T7sXs2dsvvm3ljQz7rfSqJ/up4h0Fn/AKh/7aRapKmCD1EEGji27b2+XflKbmCytnUiNFDbUbPsq4h4Wf8AqH/tp1/ZVj8oA7qd5zx6jb61WbKqPD75XmzFLluQp6rvv6GR8alYzj+JIhrkzpsu0aaxqPOrU3szx8BstrOdH+80IHWcu+3yqRwj2XYkZhiAjIPcVX6zqZjl9BvPlTTFAwtu7ibgtgyTO50AAkk+Ao7Z7OWwPvHLH/DoB89T9KvWH7C37QIs27SZtznliPCSNq8exeKUSER26DvMo+Jg/pV6Sysw43wwWSpUko0xMSCInbfenMBxN2ttZJ0YaNrMyCBP8/nV1xfs5x+IbNda0kSFVGJUfP6moCey3HqZAtT0Pen/ALfCpq5VYxhNkpJGYLBgyJjrG5ANLxWMs3bXPbFsloVxJMBdS2sHWJgCfhVsxvs0x10LmFoNmOY95OhjYZd+u/Wl3PZtiWjNhlMCARjAggbcv2Ux56nWaaSKHxLAmyqglWLQ5KHMACOQbbxr8ah2MRlPiOo6EdRWmp7PMVkyDDovgXxQuiOqx9nUwR56eBp3iHszvtdNxVtuuS0oR3ymUFtSSwUjVUYaL+KhjOsRaN7NdTUg6gb+Rjx9N9TUf+It4n+/hWhY32c41gotYfD2mBU5hekmM8z92N8y/wCjzNR/92/E/Cx/1X/lULKlI1sY2+zXVmVZiziAqu+kk7gEab1VcbwNrmZ82hLXF00ymWWPhPzp9MO1+7i+7ClheuZhoIRbrSYkFuhMa/Kk8c4ldwne4aHkLHNlIg/iXwVlOmvXXyqKYLnNm89NdfKrDwbhl7GNnWQBpmLELmETrHnMCgVu0zEKJaBoB4b0Z4Z2mxGELLCupIJRwSJAjlykRppppUjdmj3EeE31t933+ZQCGhc0zoQGYyBGg/rS+xeDuIt8SxQaKrHTMozXIEaaEajrFVPinaLEX9HuQvREARR8tT8SavPs4lsPzTrduKCTPvWwJ+Z+lVmzDuG4mhts+R2tq24WdJgMNfGPTegXFeLOt1muKHtTyAZOZSwy6qMw5Tr1n4092R7QKimxcIRlYhcxABB5e75tNDOh/Mag9pMKcLlcH3s62wDosDmIXwg6Rp8qJiPj8YozRYCwrQSEOUkiIzKWnznSaI8K7O2bttLtxixYDOA6hVjlgwJnruKr/CcRzkbLILGBAAktMDY7aeVQ+KBDefLAGaP2nWosnwdx3D7IuOmGLXV0iGDQ4BLAdWAE6jwOulDksjMtosIJDkyzL5BuWQenTej13seLYDB7isNQ8KVmNNANviaD8Q4Vcw9vNAYGMzrrB8+oHmRQ38QsZgsjNymNYzhh1g7VsvsKvM2Gv5jtcUAZVUAZNhl3HWfOsXYvcdgJZyTMTLf3rWzewrCvbs4pX0bvllTuPuwI+lRqLn2tFzul7ow2dNdPdDA3BrpqmYepFCOHi6E+9aWl9ifdznuwYgZgmUEgbg0f477q+v7UIBrUWlhj+Y/M0oXD+Y/M0haTfvKglmiqh8XD4n5mu94fE/M1DTiFr84p+zfVtiDQOi435j8zSWZvzN8zSq9UDeZvzN8z/OkYjFlFLFm08zTriovEF+7bSdKoC4vjd1tA5UeRP603Z43dH42PqTUK4uvhSe7NVFuweONxQwZvMSf51I7xvzN8z/Og/Z1OVj5ijFRYruN4lddjDMAJjmI+etMd/d/O3+tv50ev8ORzJEHy0pj+Cp4t8x/KiMd4nh7nfXsqEA375DDkIm4RIIifxfOjOE4UrgteY3WKqrPcY5QojTU+IHXpRjGYB7125lXLD3NXnUFjBUKdp11IqvcfxOFS02HB767KiQxIVgdTmDQSBPKsjUeFRlWmxKWsQxsk92GIHmux9RS8Y63RIWABodjJOvrTWL4bDIlslnaOXUmT7sZR1qJh8SUmIM7g1Gs3uGiPnWh+z/iKoi2ylxyz5lKqAARyqGM9SAJ1ql8OwLYm7CwNpPQSYG/nV7s2/sijJyMLbATr4ktB01JBn5bUhypy/wAGw93nFu2H1LoYFxWMnmWdTMn4UITs/be/bS47up5QNoOWVXMdSCQBsDJFCMTx8sLQzQVM5wBmmTJOkbRAGgFIucYxeQubzOgddSFJzTmHSdx41Wcqw8V4ZasFUCRbuGBpMFY5WPXeZPQ+VC8XgLVwMRlMEHlgEzoJ8gAKL8U7RLiLVubBzAm40NoSVygqAJgyd6pOId2cloUzB90deo60WRM4i1zDsFt3biiIjOf0GkVa+yfaSy0jEtkZQecDlcRJBHRo02g+VV6xwEXirC+GncsGUNA1CtGpHp8aI8HweGNgm8vdtzWwwaM5B5CgYwfAtprUXrAXiWPD3SUhbZdjkUQPeMZo35Y3rY/YpfD4a8w/5gXcE6IACQNtKybC8JzgZs4BIEt3bEGJPMAeWP72rW/Y+3LjAdxeWRk7sD7saBemn1mhM1ceODlX1/ahAWi/HPdX1/ahEVY1SgtNYnCK41+fWngKUBRAq7wcfhJ+MGnOG8M7tsxMnp5UTAr0VQoV5nA309aGcS4iUOVBLdfKq7i77Oecn40NXI3VOmZddtRrSykVREBO1SsHinQkqxB+lMNGsXwkOxMxPSOtNYXhuVucBhGlSMJxlW0flbr4UQtsGErqPGgbtpAgCBTsV016oOV2vV2KCocZ9nmPvlwMai22LEKA2xJIBIgmBUHhnsrxuH/4WLsCRBm0X9IDAxWiYfCi2XMzmd2JO/MxaJ6gTAHQQKS3E7QMFxPrUXpnv+63HG8l98ZYa4hUg90VHK2ZZCAA60vAezDHWFVbeJwwCknW256k+I01NaFbx9ttnU/EVIJoM+4P7NsVauvcuXsPc7wgtyXFgjYiD9DTeN9mWLuZv/E2pacxKuSR+XyUaQBWhWs3Uz4dPSl0MjIj7E8R/wDdWf8AQ/8AOp9j2Q31GT7RaKFSpGVhqdc3rOvy1rTTXZoVQsX7MbrYUWVvoLnIC5DRlSeXx3jWhdn2PXlbW9ZKZpgq8+YDf0rUa9RMjMP90F9L3eWsSihWDICraEa+h+VGMf7N3uWbalrJupqXKmCxOZjGWQCxJgEdPCrqTSZouRQcL7N8aNHxdopGyK6xHuxMjQ/qatPYDsxdwFu6l66LpdwwIzacsRzUVqZgNjQkiPxr3V9f2oTNFeOHlX1/ahIqwpYpQFJFKBohUVyu0i7cCiSYFBC4hwzvJZTlbTXp8vSgeI4bdBIILHWI1B+VHDxW3JGvrFTLFxWEqQRVFLS5kmRr4eFIS+J2k1cMXwyy8llEkySNDQrF8FnW2R6HTT11pqBK3T0ECn8NjmttIPw6Uu/w97Y5h8RJ+saUwqnwmqDeE42D7/zH8qK23BAI1B2NU8XQPw6+NSMLjbluIPL4HUekVDVqIr0VHwuNVlElVY9MwNSYoqJ2pxDrabJ4wfSs9Z2LanetMxq5swI0JP61R+L9nypzW5I8PCkKiYckdYnSjPDuP3bRhudR0J1+BNV1FEy0gr9DUlMQfGiL/wAO47auwAcrflbQ/wBaKBqzIkOdgPSinDuJ3cOdZdOoO49KmLq8UoVDwONS6uZGkfUeRHSpYNRXa8a9XDQJNImulqRNULmpnD9j61Amp3Ddj61Kpjjvur6/tQkGi3HByr6/tQlasSlilCkTSlNEKFN37QYQRINLFdNABxfASfdYD1qBbwV202oJ1gEE6+Gxq1xXfhVMR+HXWYQyFfWpvdCkc1JNo9TUDhUCmL9lXGVlkU5kA3NcNwdKAfc4GnQsPLQ/rQXiOCyOVBJ0Bq2LJoXxvBgqXkgjw6+tUAAx2gfSu5m/N+lJZOs/vTevjVRecTufU0wUqXeXU+pri26y0rvFeALdkryv4jY+oqs8Q4e9kjONPEaitI7umbuEDAhgCD0NNTGdYS4DpRA4wjlLSKmcZ7PAc1kEH8u4/pQZOC4hjoh+kVUEODYhlxK92ZzEAgdfGav3fqN2E+orKLlt7VwpMMNNDRfB2gQM05tz1+FMNaKK5VJXEXLMshMDdTMUZ4d2ntXIDSh89vnUxdGDSKcBB2M0iiuVP4bsfWoNTuG7H1qUM8c91fX9qDrRfj3ur6/tQYGrCl3LgUSxgCoJ4wn4Qx+Gnzp7G2O8QrMUL/g7xGcR6VUFBxa3Maz4RUxLkidfjpQzC8MUDmAJ8QT/ADqULCjYfqaCTmpwUzbWpAFQcINIe0T1pykM1A2uG8TSoArkmvTQLBrjCaTmpVAA43hApDAAKdIGmvpQnXzq4X7IcQQCPOg38AP5/of51UWq4NT615Vrz7n1pS1GnMtcy0uuigjvaB3riW4p8ik0FI7T8HcXDdUSrat4jxqFaxa77Dr4+lX66gO9AeJ9nLdySoyt4jb4iqmK1iMYWkAyKZLQalYrgl63qwlfFdfpUcWtNBIoiXw3jL2m5TIO6nb+hq48N4vbvDQ5W/Kd/wCtUC2hzaCdakFWBkZgaGtGIqbw3Y+tA+B4s3bQJ94aH9qO8OGh9azWoj8eHKvr+1B6L8f91fU/pQQXB4j51YU6DXSaQCD1Hzpu9iUU5S6gxME9NgfnVQ+BS4qNYxKMYV1JiYBB00M6eo+Y8akTUClp4UyKcmgUTTTGlTTVw0HjeFJmelKW8teOIB2FUdUUqoGM4zbt6EyfAa0Ju9pW/CgHzNBZMtdigfDeMvdcKQg+Y+VGp86YO4/i1u05VhdJ35LN64N/zW0InymkYrjKWwjZXIcEjTKw23R4YbidNOter1Zaet9oLWTO2dBmKDMpmQAdhtuN+tTMFj0vKWQkgGDII1gHr5EV6vVQ+WpE12vUQ0xrgNer1B1tqD43hdtzPunxGler1EAbvCLqNmEMKl2MNeuQCIERqTFer1UxZuH4UWkCj4mi/D9j616vVmtI3HgcqwDudvSqJfwdkNAwCHzNka+fuV6vVYlSuHcOtFx/4K2hHMrC0oII2g5dDU/E8GS4+dkJblgxBGUhl1AkiQDBMSBpXq9RDVjgtqxzLbcGCumY+8EDfEhE+XmaD2uHWVKjuL8LGXQnbuo0y/8A4U+via5XqA7w10REtotwKoCrmVthtrFEc/8AcGvV6gcynwPyNMvab8p+RrteoEDDt+U/I1y7ZbKQqkGIBg16vU0Vu7wW/P8Aw58CP60k9nr5/CB8/wCVcr1NMFOFcC7rmYFm/wAp09KK90fyt8jXq9TR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66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>
            <a:noAutofit/>
          </a:bodyPr>
          <a:lstStyle/>
          <a:p>
            <a:endParaRPr lang="en-US" sz="24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device that automatically writes down (records) changes in </a:t>
            </a:r>
            <a:r>
              <a:rPr lang="en-US" sz="4000" dirty="0" smtClean="0">
                <a:solidFill>
                  <a:srgbClr val="C00000"/>
                </a:solidFill>
              </a:rPr>
              <a:t>temperature</a:t>
            </a:r>
          </a:p>
          <a:p>
            <a:endParaRPr lang="en-US" sz="4000" dirty="0" smtClean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5002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>
            <a:noAutofit/>
          </a:bodyPr>
          <a:lstStyle/>
          <a:p>
            <a:r>
              <a:rPr lang="en-US" sz="8000" cap="none" dirty="0" err="1" smtClean="0">
                <a:solidFill>
                  <a:srgbClr val="C00000"/>
                </a:solidFill>
              </a:rPr>
              <a:t>thermalgraph</a:t>
            </a:r>
            <a:endParaRPr lang="en-US" sz="24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device that automatically writes down (records) changes in </a:t>
            </a:r>
            <a:r>
              <a:rPr lang="en-US" sz="4000" dirty="0" smtClean="0">
                <a:solidFill>
                  <a:srgbClr val="C00000"/>
                </a:solidFill>
              </a:rPr>
              <a:t>temperature</a:t>
            </a:r>
          </a:p>
          <a:p>
            <a:endParaRPr lang="en-US" sz="4000" dirty="0" smtClean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29791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>
            <a:noAutofit/>
          </a:bodyPr>
          <a:lstStyle/>
          <a:p>
            <a:r>
              <a:rPr lang="en-US" sz="8000" cap="none" dirty="0" smtClean="0">
                <a:solidFill>
                  <a:srgbClr val="C00000"/>
                </a:solidFill>
              </a:rPr>
              <a:t>thermophile</a:t>
            </a:r>
            <a:endParaRPr lang="en-US" sz="24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an organism that has adapted to living in very high </a:t>
            </a:r>
            <a:r>
              <a:rPr lang="en-US" sz="4000" dirty="0" smtClean="0">
                <a:solidFill>
                  <a:srgbClr val="C00000"/>
                </a:solidFill>
              </a:rPr>
              <a:t>temperatures (heat),  </a:t>
            </a:r>
            <a:r>
              <a:rPr lang="en-US" sz="4000" dirty="0" smtClean="0"/>
              <a:t>or such as bacteria or algae</a:t>
            </a:r>
          </a:p>
          <a:p>
            <a:endParaRPr lang="en-US" sz="4000" dirty="0"/>
          </a:p>
        </p:txBody>
      </p:sp>
      <p:sp>
        <p:nvSpPr>
          <p:cNvPr id="4" name="AutoShape 4" descr="data:image/jpeg;base64,/9j/4AAQSkZJRgABAQAAAQABAAD/2wCEAAkGBxQSEhUUExQWFhUXGRgYFhgYGRgXHBwdHBccFxUZHBoYHCggHR0lGxwYITEhJSkrLi4vGh8zODMtNygtLisBCgoKDg0OFBAQGCwcHBwsLCwsLCwsLCwsLCwsLCwrLCwsLCwsLDcsLCwsLCwsLCwsNywsNywsNyw3KywrLCwrK//AABEIANgA6QMBIgACEQEDEQH/xAAbAAABBQEBAAAAAAAAAAAAAAAFAgMEBgcBAP/EAEYQAAIBAgQDBQUGBAMGBQUAAAECEQADBBIhMQUiQQYTUWFxBzKBkaEUI0JSscEV0eHwYnKSFhczU5PSJEOCovE0VGNks//EABcBAQEBAQAAAAAAAAAAAAAAAAABAgP/xAAcEQEBAQADAQEBAAAAAAAAAAAAARECITFBURL/2gAMAwEAAhEDEQA/ADfaZ71hbxtnM+Kui3b/AMLMSHI6aoEXQaEk1E7acJtpbt4m7duXMrCzdzNuGBIdTBPKwmDuPCo2L7QG/wAQBaBZs3ioABlcrfeM3WSQTPWFike07Fi5aw9jD3M8uzsFE5jELB3ga/FhVcwnSyzPYS25NuChkCNCGBXX4dZqb2S7bC2pW+Myhiyi2Apt9SsOZIJ85BPWYqrYTGNbdbN1GOUAD8wG50GpGtexmG72+VsoUkic6k5joCQCsgbnxokNcTxq4i6zKCGd2ZVkFRmYnUmIA6zppNX9e2dlRbe9ZuIHWSyOCARoQFOv+IQdRtVZFj7IVtlA1t2BJYAEsFBj/JOkHqJiu8WdWcJbt97lKyBz/eGBlLRCz+UA6eEUBbHY17uIN3ANlsuozSxQXW1XUnRW1kwM3LqaB8TK27ci6t66nKcxJ1Ykgb6lYaT/AIV86t97seVRGv4tcMskAaMEJHuK7MCdQNB+tUXE38Lbm1aR7hJULeabYnMWDZczSGJ2MaChiV2bvJFy7eKhtlGVgcwOZjKggkrMTJEAjpSuKY23dOSzKKFA1TKsgzP3h1kA7AGTpvSMBgwLL3H+7iYBlQTmAG58JMDTbSgNyVYsZLRAgNttOp28IoNO9l5JskszEtdygliYRBoBOwzFtuo8qq3FXS5iHYao9wkGdwzmQVC6awAB8fGii8QOHw9uzZYC5cUJbMZgoyzcuGOm+viT4Um1hUtlLYRWuBS0uQcqkR1Izf5fAjpRFexnCmw5W8AxMZhuChGi5yDyk+vyrT/Yjdz2sU5LFmuqWzEnXIAdTvtWf9qr0C4pDsrQ7S/vNMjNEgFSYAB8PGtD9ieIR8PeyIEyuiGJ1IWcxk7wR8qVvie9qfGVw13CFzcyst3ROuW7hmadQPc7xR/m3G9ZDY4nizly3r7ToIuOdfA82nxrSPbmWz4LKAdMQdQD1seNZbkkwzzGkJr8ATpSLaLW8biDP399XU6qbrbTAjmnfpTmHxmLvGUu3usw77jXx6wdBQm/xIhO6SAsgt+IsRtJO8SelGOyuNLXClwluRuuvQ6fCd60xdX7sdxzvFW1ezh0MqS+hBhdcxmddtd6T2w7XJhnKqC2n3YDGAynQmAJWehJmKqxwZtvm1kEFND6hiBtHh40B44957rG+WYNORjroDHLHpt5VaSo9ztDiWJPf3dZOlxxvv1on2d465vKLt26V11N25pynLs0RmjcdfKq/wDY38NDsToPXWpnDMIBeRbjKEzhGYHQgnWD+/SsqvuL4zcKnLeIzRBzHTUT/Yquvj74Mm/dgHmJd/Xx6j8O9WN0FrlS2ijpCiPLWNfWhvEeF27wAH3Z1I/LMmSR+4rbGieF4jcFm1Fy5qneMS7HU6mTPTYD0qB2g4heNu2y3boOcK0M0kbjY1Fw4dLQtn/yzBP5uqn01MUxxPWwWM8hDfqB9SKgONjrwaRcua9MzfEb0E4pev2bwIv3cjcwU3XnfUBZkiam8OvK9q3cnU6HyIGum9RuMWw6o77I0H0J2oSnsB2yzHKzXp11DSNpOmYRt51z/b1f/wBj/WP+6gmIwBd+8tBRMgosCCBGg6g+XnUH+EL/AM0fWovSyYpRh2xJYRc7264kHK03WKQ20RH+k13gWHNy7iLpE5ygRjsARmyodtD08I8aI3uGrxDF3kxAyFWcIVg54aYWdQcoJPw8ad7bKoKWraZmQrltbi2iEESBOVmgb6nWsqiYbjtizfuIwYgIB3iqGaQZbbXL8emlOXe0dg6q11QCJLKw1gmPTf6VFsi82r4eFIEszg9fwxqf012NQ+Ipla29wm3qAMozADw0jpG4P0qoJ48WO7y3GDXLmttchYhiMynUQI66iPWoOM4c+HsC4otKGh1LDLmIEA5WPTffwop2myWLFuAGJmGAkge8dQDJO/j1qk8W4obwW0M8qSEzEmJA0Gv9x51FRcFcZG3VypkK7jJ74nrBk9B5k0ewLLibzSltSjLy2oylswyqpmFAg6+E0Rs8Fw+LTlt5WUcyqMtxDGsj8Sz11+BqBwfBXcE1wLbF4SCpDBSYkaqddJ6UW1O4o7Yi9awsAhfvbswYA0VNfEnX1FB+1Fq13uQAWyFAYqNyBqIHQCBp4HeljiRwmIu31RW71ipW4WLBpmDlGkGIBOo06GFYyby2bp1YkXGBy6nMS0+EmgdweAbD99i7igwoyRqCSBA28YHoGpCcMa+vfLcZLhUM2YkZlbUg+KhunRfSp/FXuY2yLzRbtW5cW11DnaWLEakRA6fGq3a4jiUuE2GZRuFYj6oeUn0FMEvG4o3GXD3p3GUbhGOhCndlO8Hy8IrWfZHwpsNaxCsytNwEFf8ALBHzB2rKuBo13Eh3EhZeSIy9Mug3DFY8q2D2a4lWXEKu1t1WfEwS31kfCos9Vn27e/ggNeXE6fGxWWXXO256nqJ6DyrXfbLhUuXcGLlwoAmJOi5i3Nhxl3EaVnf8Hsgki5cJ6HKo/c1qFvYE9sr05uvgJ/en+E3mt3A+2XWT4bE+e+3WpnGMEtoBrcMugZmGsnyJIA6UQ7O3la0wP/EmRygyNpjYAa/GKRnT2K7W3QIRAk6rJOin3dOp6/GgGJxpZgWZnI15mJAO8AE1N4xhsxa6BzT7vkOseXhQuyttSCwJ1Gm3z/lVpEo4wyMwBmCIAmp9rhruouuygZ9ySNFIzEx7vvdddKF4cgsSphiCRO/jv8/CkWLTEMSYiCSSBBJgGOok60FnfjrWGKAC5ZBhZPQEwVYf1qevaHDOozB0I1iAZ36g+I8t6qVp45GEA7eR6jzU7ik4hQNjMCQdtDuI8jTUxa8Px23evshkKyqqM5iWWd/CQYHoKXxpBZsXCxjMuVZ3JOmn6/CqX9mcqWAOXqa7xHGtdZWYAQqqAJ/Dp86f0uC3ZfiSLmtXWyqxlWOwPWfIij2P4lg8vctcLZveZYYAj3YOg8PkaoVtJYDxP60m+sMR5mpvRi6YC2pyFHB+OxGvw0n61P8AtGG/5lv51UhhFUWijEkjnbpzaCNdx4RMz0pE/wCJP9Qq6mLqCl67eCmL1u9cUMJBGZmhp8iTI8IpfD8AUtMVX71SJz5cpkczFpkmR13+tJ45i7Ni895dGLumSCpOvNKkGQYmRp8dovE+0Rtul4IotOih0P3maRlzNsI2OXyE7VAK4jxS/a7ti5BYzqAJXdVPgNROn6UE4xx6/fC52XKsaQmpAgtoJiZg1buMYuzfNzEG2bjIsCzmOUSsHmj3h78aaEnWs9w5Q3VLCEzCRvAmpW+ME7fEe8tm2IBAEanXLs28Bhr6qY6Um9jHZS1wMShGVoBCkkzvMzFOdqsIEe29sBVdfw9GVoO3WCutHO0iKmEAYQzFDEBjy6Zokcu4B/sj8Bv4k7upLBC05ikrAnXWdiBtprIo/hu1K2sq4m0L7gBs9twrBYGjBhDPM66aUD4dhrLAMt0BtCfwEEGRAAPWNZPrXMfwy0pzNdWGJblBn3oy6jU9T8N6IT2m4wMTie+RMlsgLDESdyS8dfh0FHuFWFdALgyIRIIBOm2g/NqxiNJ9Kr/DsGAbty1cBFrVVZJLZuW3A8dc3lHSp/DibMS3I8h7gOZUPunX8wzBswmfMUKJ9qOLWEsPhbTBmMMSM2SARyA/Xw5Yqnpj2RYWFnWZn0IFexGAuGVRWuKpIV1UkN13jTxr2JCqoCsGiQZ6azB85ouRfuBC2LN2+HVpMlpE8qgKG85JGo6Va/Yf/wDSXJnOXDPPiZII8BH1msZ4aEe6vekJZDAtlGWJOm2pjxMmK332bYazbt3RZyZSVblM+8Cf3qE9APbJiLaXsEbpbLkxUZQCZzYbxI6TVLtcVweU8z5pEEpIAgzPNr0qz+3sDPgZ6riR8zYj6xWZYSzmgKJaRm/y6+Phv8q1KnKdi/E+PhkNvD5hO7EBdB4AbUHa+yZWDNMHWSCYY7+XlStbRywS3TzJ0nrMdB/Kolwyq/H9aC34cFkS51ZQfjGv1qu8awfdvP4G1Hr1FFuyfEQfuHO//DJ6Hqvx6efrRDjWBzWrgI1ALD1XX9JrXxnyqSG61Jt4kwVOoI/cGR56VGC06LTCeUwuhMGB5E1lof7McL+1MVdmFu2uZo33AUSR11+VWHi3ZSzlY2feQR7xYMPrr6UL9n2JAe7bMy6qR/6SQR/7vpVlxlyLN0/4YHqTAHzNak6ZqvYi2uTuVymNGMwRpzAAxuZM+lVzE4RrZylSd+YCY10+n61Mw+MUXGV5Uhm1jzP1prjeJRnXuzMLDGIB1kR1qVYH4RfvE/zL+opF5ZM7etPWcQyspmQCDrrsfOuX7vMeVYOo0Gx1G1RU/hGIYG3aADpcJLIQD194E7MAAQfKrn/sePBf/d/OqVw7EAMLkbTpOhJGQr4gRrp0q8/x5PzL8xVjNI9oGJFzHJaG1tWloiZ5jruVUDp1zVWuLW2xFpHHKmcc5zcy5NNgdisDzPpRPjXESbl5iQZa6pBAUAlhZUfmMJO0+mlS8fx5EtAdzdCKiZJWAwXQNBA2Kg+tQ+hOE4Zibea3Pd5szEMq5HzAppmXwbbpRPhfYWxewwBVu+IuKLgLCGVyqgqeUiREkTBozxF84DJBU3Lb6/lf3vjB6dacwbPausknLdHeAEzlZIV8oO0qQdOq+dFjMrfD8RdK2DbcMhMFpIB6gELHTzr3EOH4lH7xxqDCkuh0Gg0LEkRuIjf42XjeCu2MZ32HMd+Sy/hAMy+YzEgyQDOhqu8au3lJS6iozasdQrazKmYg6yAfltTFD7jJcEm1lckR3TDKf/RB1OmxA8qdw2Esll5nHKQQwC666AgnXwnL0pVjCXGUm2uYQSSAWKgCSYEhB577ainsTw5mso9zOAWKFijgK8CAZ0IgQWGunlUNO4DHXAHWzlVGOxtpmkLqCSNeXlIBgydNTVkxODw2NtA2isCGhIV0MaqyDoNRJGvSqrgrLXbqcyrGjEMADH4gW6nSfE7eTmLwpw+JzI+VwSTBBKSOaYkZfnM9IoLUmLTD2rdu6Wt5RlW4qk221kE5BKt4giN4Jpl72FvsA17DXD0zwPq4A+tVbifaK9eRFuMoEkyLaAHYCdJka/Om04c11S5UICBB2nTXSYA+W9DFx4r2Otdw1xU7tpAQoTleTBXLMHSTpERrV19j6lVxaH8F1Fn0tARO5jasw7LWFcG0AAFdWKqxZSW0zftNah7I7gY4+DMYgD5IF6+m9FnoN7eEzPgRtpiP1sVmOIxAWQs551YHTrI+cfWtd9rmDW7ieHq7ZUjEl+pKjuGYAeJAgetZBxLBlLrpqQCYYjLI6N5A0+F9dXGFipfmKA5Z+JAPjqZpq7cXu1AABlpO56QB4CrVwfC27dhLgVWZ5JZlBO8QJ22ofxjhyshuW1ykaso0EdWA8o2FaxnQG2BB3np+9Fm4/fe33ZIOkFo5o9f33oWqzt06U9hrU6SPHUj4k+VFot2X7PfaLkuSLS6uQQpPgqk+Pj0rSTgfdRFATYKBpHpVPweOXAsLV2SCqnlB6yQYIBgyKkY3tXnPc4VWzNIZzplGxKgfrV6Z7McPsJhsW0KQHuMiDYBNTPjBIIH+X4VK7UXMwGHtnmJDmQYIBgAHaZ1+AqTwLCC0i2/xaljv1+nX51Wsdfdb164wgIdNTzE6INTH9FNEIvcBuvnxCle6EuWJEjU6Zd5megGlB0t5yRAnU6aevTWiuB4gl66nekodFZgeVknmVlM6ROtMcf4ctu85sEtbklYmQp288vgajRvgtpHuxvALKD5DqJg+PwoljcP3qlSBmglDtB8J8KC4G73LrdI2Mhep6EeQqz/b8ME7zvY8FytM+G31pEoNwLhhvhk6aSQwOUwYbzk6RVi/2btf8xv9P9aH9kceltHtsAuZgRckkbbE7CInWrD/ABfC/wDNt1YXQe1g0xGMvWrhKA3Hy6gSwuGFltNZPyqRx/hGLuBMMua8ttSUadQuxXUwDsBULtDbt966ljBuOxIIEk3DymfOR8KLLxe5g+6aTdR7ahrZ/KOuY6huo9KyIGGxguYO7buHKyWXtsraEFQckzr4VX+z/E75vJF1yV/E0uQIiASdFPhV07TcawN+yxJ++GQrKQ4MgwXWQQBIOpoVbOGs2yyOrlYOROX3tiZ+vXyopjtX2gxKiy2VLSq7EBGLZzEEMDspHSonGeMDE4YDusrMwKspDKCNW6AqYOv77127hTirV247SUB7u2UhlEgCJYSSdmPgfSkdne09rDBR9nYqobMcwZpIgkqQAQToROw3ooZw3jlwZbQFvuyMj5kAOUkFnL6sIga6iBtRO2L2IfulvvdRCzZ3M9dSLYPXT+Y2D3EcdaxNoW7GtxjJ5cuUAiZ+sCY0pv8Agxwz22tXnBZHYhTBIGhliYEx9KBfFe6w82wCzQDlnYwSIGkCZkDakdkr1m8937YqmVVlZgCJzEHTfWaCcQwLSuYszt11J3JGY9YUTpRbss9gK631RS5GR3AymPwk9DqDJ08xQ+LT9iwLKVttYAGpKXUtkTuYzEA/CqbY4U2LxFyzavZraEkORmLAHKCAPe/SivFOy6MQygpPVOZD5xMfI0A4jwm9hmS5ugIh1JHWYjcGoRYrXZC5ZHLdKPB5sjL9QxMEVofsd4W+Hs4gO2ZnuBidfAjqPKfnVD47YuKkoTndsofM5IUjm3MQB5H3q0f2XYXu7V3765eBKENcJJHJsJ2HzpTj6G+1e2WxPDwN4xX0W0apPanBThi7CChXKT1lgCPPefhVr9teKNq9gHUkEDE6qcp/8kaH41QOJYi5fAZ7r3VgnmMwdNgNj/8ANWeHL1L7MOblh7e5tmR6N0+YPzpxZVv72ob2axf2bEfeQEIKPqNAdQ0eRq23+GqedWUodQwIj51qM1QuJ4DurkTCHmU76T+opNvvFhrasAesb+Mnb4UU7TX5dDb5kQZcwggkmSNPhQ3E4K77zyAT+IwfiN/pWVcxiOzgtEwpOoHSY/pRXstaNq53lwqiMpUMxEToR5kadKH98qBTlDMBEtzehKnQddP0pi/dFw5ixB8IJA8l8vKqNI7+3bli4JOwUiW6nKAZJj9ao3GccbgYEnMz52GkCFyqAQegJFeZvs7LqrsFOVTrlYnnLA6T0/8AihuKvF2ZjuxJOkanU6DSrakhl129KK8FxwGW2wkE6NMFfNT0P08qFtqB5H9df2rtq4VYMDqNRWWh3iXDLTXD3d7vAApuGIJMdF8tj8fSgzvsrDTXbpBjT5UU4bhVujMjhbxZYtjqc2hE9Nid+tSeLcIW4He0wYocmWQrdfwnUnwjQ1UC+D4MXLy2w/Lc5D0YTMSPGQPHpVk/go/J9W/7aqNiyTzCRl9468vgfX96sn+2R/Kf7+NIU3x3DziHiNbtw7x/5h3noP3rj8Rc8rDPbOQFiDpAyiDsOn9k012p5sXejRe8YDyGc0Ru2WOGS2qXDyhnAnKBEqTpvOY+kUZIvYK13CuFYuWIYmNunLMxJ+mmtBOJi5h7oVSdObl1BYddunT0qycBZ7jm3y90kCRoza+swNTIpPbHCW7rLatBe+tAmLZ111C8vUbyfGKLEHiHGMSLS30LJecr3pNsAnJsBPgYOw3oRgcBdxDXGJUuwE5hGpPvbabH1nwqebRBVmckkAEurLD6LEHqIMMRzRVgXh9kNntPBaQSpBDHrmWN/SOsiphqodneJphXuLdDc0K2UAkFT5kT/SjHGc19SyKZuslq2sSVXWR+5P8AiNDuKdmLpFy8pV5djlWc0HUGPUxUg8bvthQMhBnIGXTKEULmA3WYIJGmhNGr34TxbADDkoX5FVbYYkMQxlirAE5RAy/0oNfsNcAyWzlEz01G++2nTzqRmZGhTnfNLTqI2UExrOpnbXSrJfw3cWOZ4DrJDMvKx1UBjvoCDP5fSiBWE4w9rKtjMoBnKdASVDZcp0Py89KkYztG7KVulLgaMo7tQFkBvdA1YeIO3rRHso9kJlXK1xVzMxKqY33JOg0FBe1dpVv5ghyZZUDRR46+kSKiGsXj71xksoSIHKSOsSYjSBp6RWv+yPCPbtXw7s7FrZJbockQPL+tZR2a7Q2rFtxcVixfMABO4AgGeWNa1D2N8SbEW8Vcb/mqFXfKMkxPUSSfjRvj6E+3r3sF6Yn9bFZrwzFBGhicpOsdPA1pvt0aHwJBIIGIgjfexEVlPXzqw5CXEsFmgoNdoGuYfhIj8XQjyFNYG2RavAhgcoI6CM4zaHfpUrgXFmRsuhI5kMTBBk6daj4W2y3srEcwiZ0IfQH01+lGQ1VPSaM4PC3HkR92REtpPTMvXzEVJ7LYNWxOV9cqMwU/iOkeuhn4UdxlolWPUaj4VZEtAhwBADmuHWIgaaetRcTwz7P96CHWYUkQQ8aSPLf1FG8E5MljAAJkkAeQk6Go3GuI2ms92GzHMDoDHXUHafpFWwmqwzkkkkkmST1JO+vrXiIOnwqRawYuTkYSOjcp8NPGvWsGc0MNB70ESPPXwrLRpLc5h13HnB29Yk0xRPF28twsrNmknmUrMdAZOpimMdhchBJEMMwA1IHgR0oSotq6yEMpKsNQQYI9KdtYglmZiSWknxJJ1P1JpSWVKZgWJzQRA2iQd/Ga8mHGokzHKCIkyOs+tBKu41roVLrmQORjMEHUT8fxeZmnP4efz3Pl/WhlvmGXrPL+6/H9fWufaG8PpQaJx3CW2v3LxtyMzJmBIGYAkHfVvlER687MY0k3LT3GdrbIQSZhSugnyIPzrn2NHuX7ZklnuggyCocsFjwmJ0/Q1TVxBwuW5aJFxlKsG1HlpEH4ncVWRPjvaJsPcuWMOShDvmeASMx90aTAGnlrFNcD4JdVVu51loZAZgw2hLzIJgjbrQ45Llxrlw/etLlSPeYnYZdpM6GPKrHheJqttUYgoT92x5Sp6gg6kT0WYM/CLoZxriwOdFXu7qNoohhOmbXUGQPH1qHwe+b2YMpOuYwB4alZ65ZHyqdx/hR1xFskXF1YjSR+Yf4v1qVwbC3BhhdUBrhCEKXXVQSRrECSBKnXT4UPiJhnxdpWZTltgSO8MEzqcum8A6D1oTdv3L7KltS5ZfdUToGJ18BJnXTUazRPi1y8WRiCltTlKidJ0KyTJG/pIpeA4j9guXVuW3uKVtjMCAQVERJEFdfHSKJEXhuDuJiUt3FykhlhtCAQSuuwGggzS+N2WuNbUQZBWNggB0JPlJE+oqBxXjr3sQt8rkyBRbXU8oM6t1mTqB1qx8cv2r9lu7dUuDKWDdMyn7uYjcnUTRqzFR+05GYpGh1gmCPdidz6/KiPAX7xnTuwUYQ3XLOxA6mfXQGoD4LJbY3AwaREajYwpIkT13qdwTHdwWDcgMEkDNIMR66E6f2IXzoOxmEySCwaD+HX6xEbePwrYvYO4NjFQuX71f8A+YifhWQ3cYO9zH3TIZBpoSRAG3uwelbL7EQnc4k25ym4m4GhFsAxB1Gn60WB3t597BemI/WxWV6az4aft8K3H2p9k8Rjzhvs4T7sXs2dsvvm3ljQz7rfSqJ/up4h0Fn/AKh/7aRapKmCD1EEGji27b2+XflKbmCytnUiNFDbUbPsq4h4Wf8AqH/tp1/ZVj8oA7qd5zx6jb61WbKqPD75XmzFLluQp6rvv6GR8alYzj+JIhrkzpsu0aaxqPOrU3szx8BstrOdH+80IHWcu+3yqRwj2XYkZhiAjIPcVX6zqZjl9BvPlTTFAwtu7ibgtgyTO50AAkk+Ao7Z7OWwPvHLH/DoB89T9KvWH7C37QIs27SZtznliPCSNq8exeKUSER26DvMo+Jg/pV6Sysw43wwWSpUko0xMSCInbfenMBxN2ttZJ0YaNrMyCBP8/nV1xfs5x+IbNda0kSFVGJUfP6moCey3HqZAtT0Pen/ALfCpq5VYxhNkpJGYLBgyJjrG5ANLxWMs3bXPbFsloVxJMBdS2sHWJgCfhVsxvs0x10LmFoNmOY95OhjYZd+u/Wl3PZtiWjNhlMCARjAggbcv2Ux56nWaaSKHxLAmyqglWLQ5KHMACOQbbxr8ah2MRlPiOo6EdRWmp7PMVkyDDovgXxQuiOqx9nUwR56eBp3iHszvtdNxVtuuS0oR3ymUFtSSwUjVUYaL+KhjOsRaN7NdTUg6gb+Rjx9N9TUf+It4n+/hWhY32c41gotYfD2mBU5hekmM8z92N8y/wCjzNR/92/E/Cx/1X/lULKlI1sY2+zXVmVZiziAqu+kk7gEab1VcbwNrmZ82hLXF00ymWWPhPzp9MO1+7i+7ClheuZhoIRbrSYkFuhMa/Kk8c4ldwne4aHkLHNlIg/iXwVlOmvXXyqKYLnNm89NdfKrDwbhl7GNnWQBpmLELmETrHnMCgVu0zEKJaBoB4b0Z4Z2mxGELLCupIJRwSJAjlykRppppUjdmj3EeE31t933+ZQCGhc0zoQGYyBGg/rS+xeDuIt8SxQaKrHTMozXIEaaEajrFVPinaLEX9HuQvREARR8tT8SavPs4lsPzTrduKCTPvWwJ+Z+lVmzDuG4mhts+R2tq24WdJgMNfGPTegXFeLOt1muKHtTyAZOZSwy6qMw5Tr1n4092R7QKimxcIRlYhcxABB5e75tNDOh/Mag9pMKcLlcH3s62wDosDmIXwg6Rp8qJiPj8YozRYCwrQSEOUkiIzKWnznSaI8K7O2bttLtxixYDOA6hVjlgwJnruKr/CcRzkbLILGBAAktMDY7aeVQ+KBDefLAGaP2nWosnwdx3D7IuOmGLXV0iGDQ4BLAdWAE6jwOulDksjMtosIJDkyzL5BuWQenTej13seLYDB7isNQ8KVmNNANviaD8Q4Vcw9vNAYGMzrrB8+oHmRQ38QsZgsjNymNYzhh1g7VsvsKvM2Gv5jtcUAZVUAZNhl3HWfOsXYvcdgJZyTMTLf3rWzewrCvbs4pX0bvllTuPuwI+lRqLn2tFzul7ow2dNdPdDA3BrpqmYepFCOHi6E+9aWl9ifdznuwYgZgmUEgbg0f477q+v7UIBrUWlhj+Y/M0oXD+Y/M0haTfvKglmiqh8XD4n5mu94fE/M1DTiFr84p+zfVtiDQOi435j8zSWZvzN8zSq9UDeZvzN8z/OkYjFlFLFm08zTriovEF+7bSdKoC4vjd1tA5UeRP603Z43dH42PqTUK4uvhSe7NVFuweONxQwZvMSf51I7xvzN8z/Og/Z1OVj5ijFRYruN4lddjDMAJjmI+etMd/d/O3+tv50ev8ORzJEHy0pj+Cp4t8x/KiMd4nh7nfXsqEA375DDkIm4RIIifxfOjOE4UrgteY3WKqrPcY5QojTU+IHXpRjGYB7125lXLD3NXnUFjBUKdp11IqvcfxOFS02HB767KiQxIVgdTmDQSBPKsjUeFRlWmxKWsQxsk92GIHmux9RS8Y63RIWABodjJOvrTWL4bDIlslnaOXUmT7sZR1qJh8SUmIM7g1Gs3uGiPnWh+z/iKoi2ylxyz5lKqAARyqGM9SAJ1ql8OwLYm7CwNpPQSYG/nV7s2/sijJyMLbATr4ktB01JBn5bUhypy/wAGw93nFu2H1LoYFxWMnmWdTMn4UITs/be/bS47up5QNoOWVXMdSCQBsDJFCMTx8sLQzQVM5wBmmTJOkbRAGgFIucYxeQubzOgddSFJzTmHSdx41Wcqw8V4ZasFUCRbuGBpMFY5WPXeZPQ+VC8XgLVwMRlMEHlgEzoJ8gAKL8U7RLiLVubBzAm40NoSVygqAJgyd6pOId2cloUzB90deo60WRM4i1zDsFt3biiIjOf0GkVa+yfaSy0jEtkZQecDlcRJBHRo02g+VV6xwEXirC+GncsGUNA1CtGpHp8aI8HweGNgm8vdtzWwwaM5B5CgYwfAtprUXrAXiWPD3SUhbZdjkUQPeMZo35Y3rY/YpfD4a8w/5gXcE6IACQNtKybC8JzgZs4BIEt3bEGJPMAeWP72rW/Y+3LjAdxeWRk7sD7saBemn1mhM1ceODlX1/ahAWi/HPdX1/ahEVY1SgtNYnCK41+fWngKUBRAq7wcfhJ+MGnOG8M7tsxMnp5UTAr0VQoV5nA309aGcS4iUOVBLdfKq7i77Oecn40NXI3VOmZddtRrSykVREBO1SsHinQkqxB+lMNGsXwkOxMxPSOtNYXhuVucBhGlSMJxlW0flbr4UQtsGErqPGgbtpAgCBTsV016oOV2vV2KCocZ9nmPvlwMai22LEKA2xJIBIgmBUHhnsrxuH/4WLsCRBm0X9IDAxWiYfCi2XMzmd2JO/MxaJ6gTAHQQKS3E7QMFxPrUXpnv+63HG8l98ZYa4hUg90VHK2ZZCAA60vAezDHWFVbeJwwCknW256k+I01NaFbx9ttnU/EVIJoM+4P7NsVauvcuXsPc7wgtyXFgjYiD9DTeN9mWLuZv/E2pacxKuSR+XyUaQBWhWs3Uz4dPSl0MjIj7E8R/wDdWf8AQ/8AOp9j2Q31GT7RaKFSpGVhqdc3rOvy1rTTXZoVQsX7MbrYUWVvoLnIC5DRlSeXx3jWhdn2PXlbW9ZKZpgq8+YDf0rUa9RMjMP90F9L3eWsSihWDICraEa+h+VGMf7N3uWbalrJupqXKmCxOZjGWQCxJgEdPCrqTSZouRQcL7N8aNHxdopGyK6xHuxMjQ/qatPYDsxdwFu6l66LpdwwIzacsRzUVqZgNjQkiPxr3V9f2oTNFeOHlX1/ahIqwpYpQFJFKBohUVyu0i7cCiSYFBC4hwzvJZTlbTXp8vSgeI4bdBIILHWI1B+VHDxW3JGvrFTLFxWEqQRVFLS5kmRr4eFIS+J2k1cMXwyy8llEkySNDQrF8FnW2R6HTT11pqBK3T0ECn8NjmttIPw6Uu/w97Y5h8RJ+saUwqnwmqDeE42D7/zH8qK23BAI1B2NU8XQPw6+NSMLjbluIPL4HUekVDVqIr0VHwuNVlElVY9MwNSYoqJ2pxDrabJ4wfSs9Z2LanetMxq5swI0JP61R+L9nypzW5I8PCkKiYckdYnSjPDuP3bRhudR0J1+BNV1FEy0gr9DUlMQfGiL/wAO47auwAcrflbQ/wBaKBqzIkOdgPSinDuJ3cOdZdOoO49KmLq8UoVDwONS6uZGkfUeRHSpYNRXa8a9XDQJNImulqRNULmpnD9j61Amp3Ddj61Kpjjvur6/tQkGi3HByr6/tQlasSlilCkTSlNEKFN37QYQRINLFdNABxfASfdYD1qBbwV202oJ1gEE6+Gxq1xXfhVMR+HXWYQyFfWpvdCkc1JNo9TUDhUCmL9lXGVlkU5kA3NcNwdKAfc4GnQsPLQ/rQXiOCyOVBJ0Bq2LJoXxvBgqXkgjw6+tUAAx2gfSu5m/N+lJZOs/vTevjVRecTufU0wUqXeXU+pri26y0rvFeALdkryv4jY+oqs8Q4e9kjONPEaitI7umbuEDAhgCD0NNTGdYS4DpRA4wjlLSKmcZ7PAc1kEH8u4/pQZOC4hjoh+kVUEODYhlxK92ZzEAgdfGav3fqN2E+orKLlt7VwpMMNNDRfB2gQM05tz1+FMNaKK5VJXEXLMshMDdTMUZ4d2ntXIDSh89vnUxdGDSKcBB2M0iiuVP4bsfWoNTuG7H1qUM8c91fX9qDrRfj3ur6/tQYGrCl3LgUSxgCoJ4wn4Qx+Gnzp7G2O8QrMUL/g7xGcR6VUFBxa3Maz4RUxLkidfjpQzC8MUDmAJ8QT/ADqULCjYfqaCTmpwUzbWpAFQcINIe0T1pykM1A2uG8TSoArkmvTQLBrjCaTmpVAA43hApDAAKdIGmvpQnXzq4X7IcQQCPOg38AP5/of51UWq4NT615Vrz7n1pS1GnMtcy0uuigjvaB3riW4p8ik0FI7T8HcXDdUSrat4jxqFaxa77Dr4+lX66gO9AeJ9nLdySoyt4jb4iqmK1iMYWkAyKZLQalYrgl63qwlfFdfpUcWtNBIoiXw3jL2m5TIO6nb+hq48N4vbvDQ5W/Kd/wCtUC2hzaCdakFWBkZgaGtGIqbw3Y+tA+B4s3bQJ94aH9qO8OGh9azWoj8eHKvr+1B6L8f91fU/pQQXB4j51YU6DXSaQCD1Hzpu9iUU5S6gxME9NgfnVQ+BS4qNYxKMYV1JiYBB00M6eo+Y8akTUClp4UyKcmgUTTTGlTTVw0HjeFJmelKW8teOIB2FUdUUqoGM4zbt6EyfAa0Ju9pW/CgHzNBZMtdigfDeMvdcKQg+Y+VGp86YO4/i1u05VhdJ35LN64N/zW0InymkYrjKWwjZXIcEjTKw23R4YbidNOter1Zaet9oLWTO2dBmKDMpmQAdhtuN+tTMFj0vKWQkgGDII1gHr5EV6vVQ+WpE12vUQ0xrgNer1B1tqD43hdtzPunxGler1EAbvCLqNmEMKl2MNeuQCIERqTFer1UxZuH4UWkCj4mi/D9j616vVmtI3HgcqwDudvSqJfwdkNAwCHzNka+fuV6vVYlSuHcOtFx/4K2hHMrC0oII2g5dDU/E8GS4+dkJblgxBGUhl1AkiQDBMSBpXq9RDVjgtqxzLbcGCumY+8EDfEhE+XmaD2uHWVKjuL8LGXQnbuo0y/8A4U+via5XqA7w10REtotwKoCrmVthtrFEc/8AcGvV6gcynwPyNMvab8p+RrteoEDDt+U/I1y7ZbKQqkGIBg16vU0Vu7wW/P8Aw58CP60k9nr5/CB8/wCVcr1NMFOFcC7rmYFm/wAp09KK90fyt8jXq9TR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>
            <a:normAutofit/>
          </a:bodyPr>
          <a:lstStyle/>
          <a:p>
            <a:r>
              <a:rPr lang="en-US" cap="none" dirty="0" smtClean="0"/>
              <a:t> 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requires </a:t>
            </a:r>
            <a:r>
              <a:rPr lang="en-US" sz="4000" dirty="0" smtClean="0">
                <a:solidFill>
                  <a:srgbClr val="C00000"/>
                </a:solidFill>
              </a:rPr>
              <a:t>heat </a:t>
            </a:r>
            <a:r>
              <a:rPr lang="en-US" sz="4000" dirty="0" smtClean="0"/>
              <a:t>to be absorbed from outside of the body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24014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>
            <a:normAutofit fontScale="90000"/>
          </a:bodyPr>
          <a:lstStyle/>
          <a:p>
            <a:r>
              <a:rPr lang="en-US" sz="10700" cap="none" dirty="0" smtClean="0">
                <a:solidFill>
                  <a:srgbClr val="C00000"/>
                </a:solidFill>
              </a:rPr>
              <a:t>exothermic</a:t>
            </a:r>
            <a:r>
              <a:rPr lang="en-US" cap="none" dirty="0" smtClean="0"/>
              <a:t> 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requires </a:t>
            </a:r>
            <a:r>
              <a:rPr lang="en-US" sz="4000" dirty="0" smtClean="0">
                <a:solidFill>
                  <a:srgbClr val="C00000"/>
                </a:solidFill>
              </a:rPr>
              <a:t>heat </a:t>
            </a:r>
            <a:r>
              <a:rPr lang="en-US" sz="4000" dirty="0" smtClean="0"/>
              <a:t>to be absorbed from outside of the body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5435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>
            <a:normAutofit/>
          </a:bodyPr>
          <a:lstStyle/>
          <a:p>
            <a:r>
              <a:rPr lang="en-US" cap="none" dirty="0" smtClean="0"/>
              <a:t> 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heated </a:t>
            </a:r>
            <a:r>
              <a:rPr lang="en-US" sz="4000" dirty="0" smtClean="0"/>
              <a:t>from within the body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3365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>
            <a:normAutofit fontScale="90000"/>
          </a:bodyPr>
          <a:lstStyle/>
          <a:p>
            <a:r>
              <a:rPr lang="en-US" sz="10700" cap="none" dirty="0" smtClean="0">
                <a:solidFill>
                  <a:srgbClr val="C00000"/>
                </a:solidFill>
              </a:rPr>
              <a:t>endothermic</a:t>
            </a:r>
            <a:r>
              <a:rPr lang="en-US" cap="none" dirty="0" smtClean="0"/>
              <a:t> 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heated </a:t>
            </a:r>
            <a:r>
              <a:rPr lang="en-US" sz="4000" dirty="0" smtClean="0"/>
              <a:t>from within the body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41824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>
            <a:normAutofit/>
          </a:bodyPr>
          <a:lstStyle/>
          <a:p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unit of </a:t>
            </a:r>
            <a:r>
              <a:rPr lang="en-US" sz="4000" dirty="0" smtClean="0">
                <a:solidFill>
                  <a:srgbClr val="C00000"/>
                </a:solidFill>
              </a:rPr>
              <a:t>heat </a:t>
            </a:r>
            <a:r>
              <a:rPr lang="en-US" sz="4000" dirty="0" smtClean="0"/>
              <a:t>equal to 1,000 great calories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73055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>
            <a:normAutofit fontScale="90000"/>
          </a:bodyPr>
          <a:lstStyle/>
          <a:p>
            <a:r>
              <a:rPr lang="en-US" sz="10700" cap="none" dirty="0" err="1" smtClean="0">
                <a:solidFill>
                  <a:srgbClr val="C00000"/>
                </a:solidFill>
              </a:rPr>
              <a:t>therm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unit of </a:t>
            </a:r>
            <a:r>
              <a:rPr lang="en-US" sz="4000" dirty="0" smtClean="0">
                <a:solidFill>
                  <a:srgbClr val="C00000"/>
                </a:solidFill>
              </a:rPr>
              <a:t>heat </a:t>
            </a:r>
            <a:r>
              <a:rPr lang="en-US" sz="4000" dirty="0" smtClean="0"/>
              <a:t>equal to 1,000 great calories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15315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151</TotalTime>
  <Words>242</Words>
  <Application>Microsoft Office PowerPoint</Application>
  <PresentationFormat>On-screen Show (4:3)</PresentationFormat>
  <Paragraphs>33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Essential</vt:lpstr>
      <vt:lpstr>REVIEW--Word List:    therm = heat, temperature</vt:lpstr>
      <vt:lpstr>PowerPoint Presentation</vt:lpstr>
      <vt:lpstr>thermophile</vt:lpstr>
      <vt:lpstr> </vt:lpstr>
      <vt:lpstr>exothermic </vt:lpstr>
      <vt:lpstr> </vt:lpstr>
      <vt:lpstr>endothermic </vt:lpstr>
      <vt:lpstr>PowerPoint Presentation</vt:lpstr>
      <vt:lpstr>therm</vt:lpstr>
      <vt:lpstr>PowerPoint Presentation</vt:lpstr>
      <vt:lpstr>thermal</vt:lpstr>
      <vt:lpstr>PowerPoint Presentation</vt:lpstr>
      <vt:lpstr>thermaldynamic</vt:lpstr>
      <vt:lpstr>PowerPoint Presentation</vt:lpstr>
      <vt:lpstr>thermometer</vt:lpstr>
      <vt:lpstr>PowerPoint Presentation</vt:lpstr>
      <vt:lpstr>thermostat</vt:lpstr>
      <vt:lpstr>PowerPoint Presentation</vt:lpstr>
      <vt:lpstr>thermos</vt:lpstr>
      <vt:lpstr>PowerPoint Presentation</vt:lpstr>
      <vt:lpstr>thermalgraph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 them = heat, temperature</dc:title>
  <dc:creator>Brigitta Post</dc:creator>
  <cp:lastModifiedBy>Brigitta Post</cp:lastModifiedBy>
  <cp:revision>25</cp:revision>
  <dcterms:created xsi:type="dcterms:W3CDTF">2015-05-11T01:37:59Z</dcterms:created>
  <dcterms:modified xsi:type="dcterms:W3CDTF">2019-11-18T10:56:22Z</dcterms:modified>
</cp:coreProperties>
</file>